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sldIdLst>
    <p:sldId id="258" r:id="rId2"/>
    <p:sldId id="257" r:id="rId3"/>
  </p:sldIdLst>
  <p:sldSz cx="36576000" cy="20574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36" d="100"/>
          <a:sy n="36" d="100"/>
        </p:scale>
        <p:origin x="750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D457D74-2077-4479-94E2-171B966466E7}" type="datetimeFigureOut">
              <a:rPr lang="ko-KR" altLang="en-US" smtClean="0"/>
              <a:t>2025-07-16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B731BE-DEBC-4860-B8CB-141753F7FAD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92073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0" y="3367089"/>
            <a:ext cx="27432000" cy="7162800"/>
          </a:xfrm>
        </p:spPr>
        <p:txBody>
          <a:bodyPr anchor="b"/>
          <a:lstStyle>
            <a:lvl1pPr algn="ctr">
              <a:defRPr sz="180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0" y="10806114"/>
            <a:ext cx="27432000" cy="4967286"/>
          </a:xfrm>
        </p:spPr>
        <p:txBody>
          <a:bodyPr/>
          <a:lstStyle>
            <a:lvl1pPr marL="0" indent="0" algn="ctr">
              <a:buNone/>
              <a:defRPr sz="7200"/>
            </a:lvl1pPr>
            <a:lvl2pPr marL="1371600" indent="0" algn="ctr">
              <a:buNone/>
              <a:defRPr sz="6000"/>
            </a:lvl2pPr>
            <a:lvl3pPr marL="2743200" indent="0" algn="ctr">
              <a:buNone/>
              <a:defRPr sz="5400"/>
            </a:lvl3pPr>
            <a:lvl4pPr marL="4114800" indent="0" algn="ctr">
              <a:buNone/>
              <a:defRPr sz="4800"/>
            </a:lvl4pPr>
            <a:lvl5pPr marL="5486400" indent="0" algn="ctr">
              <a:buNone/>
              <a:defRPr sz="4800"/>
            </a:lvl5pPr>
            <a:lvl6pPr marL="6858000" indent="0" algn="ctr">
              <a:buNone/>
              <a:defRPr sz="4800"/>
            </a:lvl6pPr>
            <a:lvl7pPr marL="8229600" indent="0" algn="ctr">
              <a:buNone/>
              <a:defRPr sz="4800"/>
            </a:lvl7pPr>
            <a:lvl8pPr marL="9601200" indent="0" algn="ctr">
              <a:buNone/>
              <a:defRPr sz="4800"/>
            </a:lvl8pPr>
            <a:lvl9pPr marL="10972800" indent="0" algn="ctr">
              <a:buNone/>
              <a:defRPr sz="4800"/>
            </a:lvl9pPr>
          </a:lstStyle>
          <a:p>
            <a:r>
              <a:rPr lang="ko-KR" altLang="en-US"/>
              <a:t>클릭하여 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1D6964-2A87-42DE-B508-836A9ABB2ABF}" type="datetimeFigureOut">
              <a:rPr lang="ko-KR" altLang="en-US" smtClean="0"/>
              <a:t>2025-07-16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0541BE-77DF-47F0-8B5F-6ECD0125A3A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691441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1D6964-2A87-42DE-B508-836A9ABB2ABF}" type="datetimeFigureOut">
              <a:rPr lang="ko-KR" altLang="en-US" smtClean="0"/>
              <a:t>2025-07-16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0541BE-77DF-47F0-8B5F-6ECD0125A3A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620732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6174700" y="1095375"/>
            <a:ext cx="7886700" cy="17435514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14600" y="1095375"/>
            <a:ext cx="23202900" cy="17435514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1D6964-2A87-42DE-B508-836A9ABB2ABF}" type="datetimeFigureOut">
              <a:rPr lang="ko-KR" altLang="en-US" smtClean="0"/>
              <a:t>2025-07-16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0541BE-77DF-47F0-8B5F-6ECD0125A3A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096440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1D6964-2A87-42DE-B508-836A9ABB2ABF}" type="datetimeFigureOut">
              <a:rPr lang="ko-KR" altLang="en-US" smtClean="0"/>
              <a:t>2025-07-16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0541BE-77DF-47F0-8B5F-6ECD0125A3A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062216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95550" y="5129216"/>
            <a:ext cx="31546800" cy="8558211"/>
          </a:xfrm>
        </p:spPr>
        <p:txBody>
          <a:bodyPr anchor="b"/>
          <a:lstStyle>
            <a:lvl1pPr>
              <a:defRPr sz="180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495550" y="13768391"/>
            <a:ext cx="31546800" cy="4500561"/>
          </a:xfrm>
        </p:spPr>
        <p:txBody>
          <a:bodyPr/>
          <a:lstStyle>
            <a:lvl1pPr marL="0" indent="0">
              <a:buNone/>
              <a:defRPr sz="7200">
                <a:solidFill>
                  <a:schemeClr val="tx1">
                    <a:tint val="82000"/>
                  </a:schemeClr>
                </a:solidFill>
              </a:defRPr>
            </a:lvl1pPr>
            <a:lvl2pPr marL="1371600" indent="0">
              <a:buNone/>
              <a:defRPr sz="6000">
                <a:solidFill>
                  <a:schemeClr val="tx1">
                    <a:tint val="82000"/>
                  </a:schemeClr>
                </a:solidFill>
              </a:defRPr>
            </a:lvl2pPr>
            <a:lvl3pPr marL="2743200" indent="0">
              <a:buNone/>
              <a:defRPr sz="5400">
                <a:solidFill>
                  <a:schemeClr val="tx1">
                    <a:tint val="82000"/>
                  </a:schemeClr>
                </a:solidFill>
              </a:defRPr>
            </a:lvl3pPr>
            <a:lvl4pPr marL="4114800" indent="0">
              <a:buNone/>
              <a:defRPr sz="4800">
                <a:solidFill>
                  <a:schemeClr val="tx1">
                    <a:tint val="82000"/>
                  </a:schemeClr>
                </a:solidFill>
              </a:defRPr>
            </a:lvl4pPr>
            <a:lvl5pPr marL="5486400" indent="0">
              <a:buNone/>
              <a:defRPr sz="4800">
                <a:solidFill>
                  <a:schemeClr val="tx1">
                    <a:tint val="82000"/>
                  </a:schemeClr>
                </a:solidFill>
              </a:defRPr>
            </a:lvl5pPr>
            <a:lvl6pPr marL="6858000" indent="0">
              <a:buNone/>
              <a:defRPr sz="4800">
                <a:solidFill>
                  <a:schemeClr val="tx1">
                    <a:tint val="82000"/>
                  </a:schemeClr>
                </a:solidFill>
              </a:defRPr>
            </a:lvl6pPr>
            <a:lvl7pPr marL="8229600" indent="0">
              <a:buNone/>
              <a:defRPr sz="4800">
                <a:solidFill>
                  <a:schemeClr val="tx1">
                    <a:tint val="82000"/>
                  </a:schemeClr>
                </a:solidFill>
              </a:defRPr>
            </a:lvl7pPr>
            <a:lvl8pPr marL="9601200" indent="0">
              <a:buNone/>
              <a:defRPr sz="4800">
                <a:solidFill>
                  <a:schemeClr val="tx1">
                    <a:tint val="82000"/>
                  </a:schemeClr>
                </a:solidFill>
              </a:defRPr>
            </a:lvl8pPr>
            <a:lvl9pPr marL="10972800" indent="0">
              <a:buNone/>
              <a:defRPr sz="48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1D6964-2A87-42DE-B508-836A9ABB2ABF}" type="datetimeFigureOut">
              <a:rPr lang="ko-KR" altLang="en-US" smtClean="0"/>
              <a:t>2025-07-16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0541BE-77DF-47F0-8B5F-6ECD0125A3A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18667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14600" y="5476875"/>
            <a:ext cx="15544800" cy="13054014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8516600" y="5476875"/>
            <a:ext cx="15544800" cy="13054014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1D6964-2A87-42DE-B508-836A9ABB2ABF}" type="datetimeFigureOut">
              <a:rPr lang="ko-KR" altLang="en-US" smtClean="0"/>
              <a:t>2025-07-16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0541BE-77DF-47F0-8B5F-6ECD0125A3A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100168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9364" y="1095377"/>
            <a:ext cx="31546800" cy="3976689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19366" y="5043489"/>
            <a:ext cx="15473361" cy="2471736"/>
          </a:xfrm>
        </p:spPr>
        <p:txBody>
          <a:bodyPr anchor="b"/>
          <a:lstStyle>
            <a:lvl1pPr marL="0" indent="0">
              <a:buNone/>
              <a:defRPr sz="7200" b="1"/>
            </a:lvl1pPr>
            <a:lvl2pPr marL="1371600" indent="0">
              <a:buNone/>
              <a:defRPr sz="6000" b="1"/>
            </a:lvl2pPr>
            <a:lvl3pPr marL="2743200" indent="0">
              <a:buNone/>
              <a:defRPr sz="5400" b="1"/>
            </a:lvl3pPr>
            <a:lvl4pPr marL="4114800" indent="0">
              <a:buNone/>
              <a:defRPr sz="4800" b="1"/>
            </a:lvl4pPr>
            <a:lvl5pPr marL="5486400" indent="0">
              <a:buNone/>
              <a:defRPr sz="4800" b="1"/>
            </a:lvl5pPr>
            <a:lvl6pPr marL="6858000" indent="0">
              <a:buNone/>
              <a:defRPr sz="4800" b="1"/>
            </a:lvl6pPr>
            <a:lvl7pPr marL="8229600" indent="0">
              <a:buNone/>
              <a:defRPr sz="4800" b="1"/>
            </a:lvl7pPr>
            <a:lvl8pPr marL="9601200" indent="0">
              <a:buNone/>
              <a:defRPr sz="4800" b="1"/>
            </a:lvl8pPr>
            <a:lvl9pPr marL="10972800" indent="0">
              <a:buNone/>
              <a:defRPr sz="48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19366" y="7515225"/>
            <a:ext cx="15473361" cy="11053764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8516600" y="5043489"/>
            <a:ext cx="15549564" cy="2471736"/>
          </a:xfrm>
        </p:spPr>
        <p:txBody>
          <a:bodyPr anchor="b"/>
          <a:lstStyle>
            <a:lvl1pPr marL="0" indent="0">
              <a:buNone/>
              <a:defRPr sz="7200" b="1"/>
            </a:lvl1pPr>
            <a:lvl2pPr marL="1371600" indent="0">
              <a:buNone/>
              <a:defRPr sz="6000" b="1"/>
            </a:lvl2pPr>
            <a:lvl3pPr marL="2743200" indent="0">
              <a:buNone/>
              <a:defRPr sz="5400" b="1"/>
            </a:lvl3pPr>
            <a:lvl4pPr marL="4114800" indent="0">
              <a:buNone/>
              <a:defRPr sz="4800" b="1"/>
            </a:lvl4pPr>
            <a:lvl5pPr marL="5486400" indent="0">
              <a:buNone/>
              <a:defRPr sz="4800" b="1"/>
            </a:lvl5pPr>
            <a:lvl6pPr marL="6858000" indent="0">
              <a:buNone/>
              <a:defRPr sz="4800" b="1"/>
            </a:lvl6pPr>
            <a:lvl7pPr marL="8229600" indent="0">
              <a:buNone/>
              <a:defRPr sz="4800" b="1"/>
            </a:lvl7pPr>
            <a:lvl8pPr marL="9601200" indent="0">
              <a:buNone/>
              <a:defRPr sz="4800" b="1"/>
            </a:lvl8pPr>
            <a:lvl9pPr marL="10972800" indent="0">
              <a:buNone/>
              <a:defRPr sz="48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8516600" y="7515225"/>
            <a:ext cx="15549564" cy="11053764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1D6964-2A87-42DE-B508-836A9ABB2ABF}" type="datetimeFigureOut">
              <a:rPr lang="ko-KR" altLang="en-US" smtClean="0"/>
              <a:t>2025-07-16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0541BE-77DF-47F0-8B5F-6ECD0125A3A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509897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1D6964-2A87-42DE-B508-836A9ABB2ABF}" type="datetimeFigureOut">
              <a:rPr lang="ko-KR" altLang="en-US" smtClean="0"/>
              <a:t>2025-07-16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0541BE-77DF-47F0-8B5F-6ECD0125A3A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754202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1D6964-2A87-42DE-B508-836A9ABB2ABF}" type="datetimeFigureOut">
              <a:rPr lang="ko-KR" altLang="en-US" smtClean="0"/>
              <a:t>2025-07-16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0541BE-77DF-47F0-8B5F-6ECD0125A3A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15019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9366" y="1371600"/>
            <a:ext cx="11796711" cy="4800600"/>
          </a:xfrm>
        </p:spPr>
        <p:txBody>
          <a:bodyPr anchor="b"/>
          <a:lstStyle>
            <a:lvl1pPr>
              <a:defRPr sz="96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549564" y="2962277"/>
            <a:ext cx="18516600" cy="14620875"/>
          </a:xfrm>
        </p:spPr>
        <p:txBody>
          <a:bodyPr/>
          <a:lstStyle>
            <a:lvl1pPr>
              <a:defRPr sz="9600"/>
            </a:lvl1pPr>
            <a:lvl2pPr>
              <a:defRPr sz="8400"/>
            </a:lvl2pPr>
            <a:lvl3pPr>
              <a:defRPr sz="7200"/>
            </a:lvl3pPr>
            <a:lvl4pPr>
              <a:defRPr sz="6000"/>
            </a:lvl4pPr>
            <a:lvl5pPr>
              <a:defRPr sz="6000"/>
            </a:lvl5pPr>
            <a:lvl6pPr>
              <a:defRPr sz="6000"/>
            </a:lvl6pPr>
            <a:lvl7pPr>
              <a:defRPr sz="6000"/>
            </a:lvl7pPr>
            <a:lvl8pPr>
              <a:defRPr sz="6000"/>
            </a:lvl8pPr>
            <a:lvl9pPr>
              <a:defRPr sz="6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19366" y="6172200"/>
            <a:ext cx="11796711" cy="11434764"/>
          </a:xfrm>
        </p:spPr>
        <p:txBody>
          <a:bodyPr/>
          <a:lstStyle>
            <a:lvl1pPr marL="0" indent="0">
              <a:buNone/>
              <a:defRPr sz="4800"/>
            </a:lvl1pPr>
            <a:lvl2pPr marL="1371600" indent="0">
              <a:buNone/>
              <a:defRPr sz="4200"/>
            </a:lvl2pPr>
            <a:lvl3pPr marL="2743200" indent="0">
              <a:buNone/>
              <a:defRPr sz="3600"/>
            </a:lvl3pPr>
            <a:lvl4pPr marL="4114800" indent="0">
              <a:buNone/>
              <a:defRPr sz="3000"/>
            </a:lvl4pPr>
            <a:lvl5pPr marL="5486400" indent="0">
              <a:buNone/>
              <a:defRPr sz="3000"/>
            </a:lvl5pPr>
            <a:lvl6pPr marL="6858000" indent="0">
              <a:buNone/>
              <a:defRPr sz="3000"/>
            </a:lvl6pPr>
            <a:lvl7pPr marL="8229600" indent="0">
              <a:buNone/>
              <a:defRPr sz="3000"/>
            </a:lvl7pPr>
            <a:lvl8pPr marL="9601200" indent="0">
              <a:buNone/>
              <a:defRPr sz="3000"/>
            </a:lvl8pPr>
            <a:lvl9pPr marL="10972800" indent="0">
              <a:buNone/>
              <a:defRPr sz="3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1D6964-2A87-42DE-B508-836A9ABB2ABF}" type="datetimeFigureOut">
              <a:rPr lang="ko-KR" altLang="en-US" smtClean="0"/>
              <a:t>2025-07-16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0541BE-77DF-47F0-8B5F-6ECD0125A3A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51846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9366" y="1371600"/>
            <a:ext cx="11796711" cy="4800600"/>
          </a:xfrm>
        </p:spPr>
        <p:txBody>
          <a:bodyPr anchor="b"/>
          <a:lstStyle>
            <a:lvl1pPr>
              <a:defRPr sz="96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549564" y="2962277"/>
            <a:ext cx="18516600" cy="14620875"/>
          </a:xfrm>
        </p:spPr>
        <p:txBody>
          <a:bodyPr anchor="t"/>
          <a:lstStyle>
            <a:lvl1pPr marL="0" indent="0">
              <a:buNone/>
              <a:defRPr sz="9600"/>
            </a:lvl1pPr>
            <a:lvl2pPr marL="1371600" indent="0">
              <a:buNone/>
              <a:defRPr sz="8400"/>
            </a:lvl2pPr>
            <a:lvl3pPr marL="2743200" indent="0">
              <a:buNone/>
              <a:defRPr sz="7200"/>
            </a:lvl3pPr>
            <a:lvl4pPr marL="4114800" indent="0">
              <a:buNone/>
              <a:defRPr sz="6000"/>
            </a:lvl4pPr>
            <a:lvl5pPr marL="5486400" indent="0">
              <a:buNone/>
              <a:defRPr sz="6000"/>
            </a:lvl5pPr>
            <a:lvl6pPr marL="6858000" indent="0">
              <a:buNone/>
              <a:defRPr sz="6000"/>
            </a:lvl6pPr>
            <a:lvl7pPr marL="8229600" indent="0">
              <a:buNone/>
              <a:defRPr sz="6000"/>
            </a:lvl7pPr>
            <a:lvl8pPr marL="9601200" indent="0">
              <a:buNone/>
              <a:defRPr sz="6000"/>
            </a:lvl8pPr>
            <a:lvl9pPr marL="10972800" indent="0">
              <a:buNone/>
              <a:defRPr sz="6000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19366" y="6172200"/>
            <a:ext cx="11796711" cy="11434764"/>
          </a:xfrm>
        </p:spPr>
        <p:txBody>
          <a:bodyPr/>
          <a:lstStyle>
            <a:lvl1pPr marL="0" indent="0">
              <a:buNone/>
              <a:defRPr sz="4800"/>
            </a:lvl1pPr>
            <a:lvl2pPr marL="1371600" indent="0">
              <a:buNone/>
              <a:defRPr sz="4200"/>
            </a:lvl2pPr>
            <a:lvl3pPr marL="2743200" indent="0">
              <a:buNone/>
              <a:defRPr sz="3600"/>
            </a:lvl3pPr>
            <a:lvl4pPr marL="4114800" indent="0">
              <a:buNone/>
              <a:defRPr sz="3000"/>
            </a:lvl4pPr>
            <a:lvl5pPr marL="5486400" indent="0">
              <a:buNone/>
              <a:defRPr sz="3000"/>
            </a:lvl5pPr>
            <a:lvl6pPr marL="6858000" indent="0">
              <a:buNone/>
              <a:defRPr sz="3000"/>
            </a:lvl6pPr>
            <a:lvl7pPr marL="8229600" indent="0">
              <a:buNone/>
              <a:defRPr sz="3000"/>
            </a:lvl7pPr>
            <a:lvl8pPr marL="9601200" indent="0">
              <a:buNone/>
              <a:defRPr sz="3000"/>
            </a:lvl8pPr>
            <a:lvl9pPr marL="10972800" indent="0">
              <a:buNone/>
              <a:defRPr sz="3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1D6964-2A87-42DE-B508-836A9ABB2ABF}" type="datetimeFigureOut">
              <a:rPr lang="ko-KR" altLang="en-US" smtClean="0"/>
              <a:t>2025-07-16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0541BE-77DF-47F0-8B5F-6ECD0125A3A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235097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14600" y="1095377"/>
            <a:ext cx="31546800" cy="397668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14600" y="5476875"/>
            <a:ext cx="31546800" cy="130540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514600" y="19069052"/>
            <a:ext cx="8229600" cy="10953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41D6964-2A87-42DE-B508-836A9ABB2ABF}" type="datetimeFigureOut">
              <a:rPr lang="ko-KR" altLang="en-US" smtClean="0"/>
              <a:t>2025-07-16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2115800" y="19069052"/>
            <a:ext cx="12344400" cy="10953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6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5831800" y="19069052"/>
            <a:ext cx="8229600" cy="10953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6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90541BE-77DF-47F0-8B5F-6ECD0125A3A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317299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2743200" rtl="0" eaLnBrk="1" latinLnBrk="1" hangingPunct="1">
        <a:lnSpc>
          <a:spcPct val="90000"/>
        </a:lnSpc>
        <a:spcBef>
          <a:spcPct val="0"/>
        </a:spcBef>
        <a:buNone/>
        <a:defRPr sz="13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685800" indent="-685800" algn="l" defTabSz="2743200" rtl="0" eaLnBrk="1" latinLnBrk="1" hangingPunct="1">
        <a:lnSpc>
          <a:spcPct val="90000"/>
        </a:lnSpc>
        <a:spcBef>
          <a:spcPts val="3000"/>
        </a:spcBef>
        <a:buFont typeface="Arial" panose="020B0604020202020204" pitchFamily="34" charset="0"/>
        <a:buChar char="•"/>
        <a:defRPr sz="8400" kern="1200">
          <a:solidFill>
            <a:schemeClr val="tx1"/>
          </a:solidFill>
          <a:latin typeface="+mn-lt"/>
          <a:ea typeface="+mn-ea"/>
          <a:cs typeface="+mn-cs"/>
        </a:defRPr>
      </a:lvl1pPr>
      <a:lvl2pPr marL="2057400" indent="-685800" algn="l" defTabSz="2743200" rtl="0" eaLnBrk="1" latinLnBrk="1" hangingPunct="1">
        <a:lnSpc>
          <a:spcPct val="90000"/>
        </a:lnSpc>
        <a:spcBef>
          <a:spcPts val="1500"/>
        </a:spcBef>
        <a:buFont typeface="Arial" panose="020B0604020202020204" pitchFamily="34" charset="0"/>
        <a:buChar char="•"/>
        <a:defRPr sz="7200" kern="1200">
          <a:solidFill>
            <a:schemeClr val="tx1"/>
          </a:solidFill>
          <a:latin typeface="+mn-lt"/>
          <a:ea typeface="+mn-ea"/>
          <a:cs typeface="+mn-cs"/>
        </a:defRPr>
      </a:lvl2pPr>
      <a:lvl3pPr marL="3429000" indent="-685800" algn="l" defTabSz="2743200" rtl="0" eaLnBrk="1" latinLnBrk="1" hangingPunct="1">
        <a:lnSpc>
          <a:spcPct val="90000"/>
        </a:lnSpc>
        <a:spcBef>
          <a:spcPts val="1500"/>
        </a:spcBef>
        <a:buFont typeface="Arial" panose="020B0604020202020204" pitchFamily="34" charset="0"/>
        <a:buChar char="•"/>
        <a:defRPr sz="6000" kern="1200">
          <a:solidFill>
            <a:schemeClr val="tx1"/>
          </a:solidFill>
          <a:latin typeface="+mn-lt"/>
          <a:ea typeface="+mn-ea"/>
          <a:cs typeface="+mn-cs"/>
        </a:defRPr>
      </a:lvl3pPr>
      <a:lvl4pPr marL="4800600" indent="-685800" algn="l" defTabSz="2743200" rtl="0" eaLnBrk="1" latinLnBrk="1" hangingPunct="1">
        <a:lnSpc>
          <a:spcPct val="90000"/>
        </a:lnSpc>
        <a:spcBef>
          <a:spcPts val="1500"/>
        </a:spcBef>
        <a:buFont typeface="Arial" panose="020B0604020202020204" pitchFamily="34" charset="0"/>
        <a:buChar char="•"/>
        <a:defRPr sz="5400" kern="1200">
          <a:solidFill>
            <a:schemeClr val="tx1"/>
          </a:solidFill>
          <a:latin typeface="+mn-lt"/>
          <a:ea typeface="+mn-ea"/>
          <a:cs typeface="+mn-cs"/>
        </a:defRPr>
      </a:lvl4pPr>
      <a:lvl5pPr marL="6172200" indent="-685800" algn="l" defTabSz="2743200" rtl="0" eaLnBrk="1" latinLnBrk="1" hangingPunct="1">
        <a:lnSpc>
          <a:spcPct val="90000"/>
        </a:lnSpc>
        <a:spcBef>
          <a:spcPts val="1500"/>
        </a:spcBef>
        <a:buFont typeface="Arial" panose="020B0604020202020204" pitchFamily="34" charset="0"/>
        <a:buChar char="•"/>
        <a:defRPr sz="5400" kern="1200">
          <a:solidFill>
            <a:schemeClr val="tx1"/>
          </a:solidFill>
          <a:latin typeface="+mn-lt"/>
          <a:ea typeface="+mn-ea"/>
          <a:cs typeface="+mn-cs"/>
        </a:defRPr>
      </a:lvl5pPr>
      <a:lvl6pPr marL="7543800" indent="-685800" algn="l" defTabSz="2743200" rtl="0" eaLnBrk="1" latinLnBrk="1" hangingPunct="1">
        <a:lnSpc>
          <a:spcPct val="90000"/>
        </a:lnSpc>
        <a:spcBef>
          <a:spcPts val="1500"/>
        </a:spcBef>
        <a:buFont typeface="Arial" panose="020B0604020202020204" pitchFamily="34" charset="0"/>
        <a:buChar char="•"/>
        <a:defRPr sz="5400" kern="1200">
          <a:solidFill>
            <a:schemeClr val="tx1"/>
          </a:solidFill>
          <a:latin typeface="+mn-lt"/>
          <a:ea typeface="+mn-ea"/>
          <a:cs typeface="+mn-cs"/>
        </a:defRPr>
      </a:lvl6pPr>
      <a:lvl7pPr marL="8915400" indent="-685800" algn="l" defTabSz="2743200" rtl="0" eaLnBrk="1" latinLnBrk="1" hangingPunct="1">
        <a:lnSpc>
          <a:spcPct val="90000"/>
        </a:lnSpc>
        <a:spcBef>
          <a:spcPts val="1500"/>
        </a:spcBef>
        <a:buFont typeface="Arial" panose="020B0604020202020204" pitchFamily="34" charset="0"/>
        <a:buChar char="•"/>
        <a:defRPr sz="5400" kern="1200">
          <a:solidFill>
            <a:schemeClr val="tx1"/>
          </a:solidFill>
          <a:latin typeface="+mn-lt"/>
          <a:ea typeface="+mn-ea"/>
          <a:cs typeface="+mn-cs"/>
        </a:defRPr>
      </a:lvl7pPr>
      <a:lvl8pPr marL="10287000" indent="-685800" algn="l" defTabSz="2743200" rtl="0" eaLnBrk="1" latinLnBrk="1" hangingPunct="1">
        <a:lnSpc>
          <a:spcPct val="90000"/>
        </a:lnSpc>
        <a:spcBef>
          <a:spcPts val="1500"/>
        </a:spcBef>
        <a:buFont typeface="Arial" panose="020B0604020202020204" pitchFamily="34" charset="0"/>
        <a:buChar char="•"/>
        <a:defRPr sz="5400" kern="1200">
          <a:solidFill>
            <a:schemeClr val="tx1"/>
          </a:solidFill>
          <a:latin typeface="+mn-lt"/>
          <a:ea typeface="+mn-ea"/>
          <a:cs typeface="+mn-cs"/>
        </a:defRPr>
      </a:lvl8pPr>
      <a:lvl9pPr marL="11658600" indent="-685800" algn="l" defTabSz="2743200" rtl="0" eaLnBrk="1" latinLnBrk="1" hangingPunct="1">
        <a:lnSpc>
          <a:spcPct val="90000"/>
        </a:lnSpc>
        <a:spcBef>
          <a:spcPts val="1500"/>
        </a:spcBef>
        <a:buFont typeface="Arial" panose="020B0604020202020204" pitchFamily="34" charset="0"/>
        <a:buChar char="•"/>
        <a:defRPr sz="5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743200" rtl="0" eaLnBrk="1" latinLnBrk="1" hangingPunct="1">
        <a:defRPr sz="5400" kern="1200">
          <a:solidFill>
            <a:schemeClr val="tx1"/>
          </a:solidFill>
          <a:latin typeface="+mn-lt"/>
          <a:ea typeface="+mn-ea"/>
          <a:cs typeface="+mn-cs"/>
        </a:defRPr>
      </a:lvl1pPr>
      <a:lvl2pPr marL="1371600" algn="l" defTabSz="2743200" rtl="0" eaLnBrk="1" latinLnBrk="1" hangingPunct="1">
        <a:defRPr sz="5400" kern="1200">
          <a:solidFill>
            <a:schemeClr val="tx1"/>
          </a:solidFill>
          <a:latin typeface="+mn-lt"/>
          <a:ea typeface="+mn-ea"/>
          <a:cs typeface="+mn-cs"/>
        </a:defRPr>
      </a:lvl2pPr>
      <a:lvl3pPr marL="2743200" algn="l" defTabSz="2743200" rtl="0" eaLnBrk="1" latinLnBrk="1" hangingPunct="1">
        <a:defRPr sz="5400" kern="1200">
          <a:solidFill>
            <a:schemeClr val="tx1"/>
          </a:solidFill>
          <a:latin typeface="+mn-lt"/>
          <a:ea typeface="+mn-ea"/>
          <a:cs typeface="+mn-cs"/>
        </a:defRPr>
      </a:lvl3pPr>
      <a:lvl4pPr marL="4114800" algn="l" defTabSz="2743200" rtl="0" eaLnBrk="1" latinLnBrk="1" hangingPunct="1">
        <a:defRPr sz="5400" kern="1200">
          <a:solidFill>
            <a:schemeClr val="tx1"/>
          </a:solidFill>
          <a:latin typeface="+mn-lt"/>
          <a:ea typeface="+mn-ea"/>
          <a:cs typeface="+mn-cs"/>
        </a:defRPr>
      </a:lvl4pPr>
      <a:lvl5pPr marL="5486400" algn="l" defTabSz="2743200" rtl="0" eaLnBrk="1" latinLnBrk="1" hangingPunct="1">
        <a:defRPr sz="5400" kern="1200">
          <a:solidFill>
            <a:schemeClr val="tx1"/>
          </a:solidFill>
          <a:latin typeface="+mn-lt"/>
          <a:ea typeface="+mn-ea"/>
          <a:cs typeface="+mn-cs"/>
        </a:defRPr>
      </a:lvl5pPr>
      <a:lvl6pPr marL="6858000" algn="l" defTabSz="2743200" rtl="0" eaLnBrk="1" latinLnBrk="1" hangingPunct="1">
        <a:defRPr sz="5400" kern="1200">
          <a:solidFill>
            <a:schemeClr val="tx1"/>
          </a:solidFill>
          <a:latin typeface="+mn-lt"/>
          <a:ea typeface="+mn-ea"/>
          <a:cs typeface="+mn-cs"/>
        </a:defRPr>
      </a:lvl6pPr>
      <a:lvl7pPr marL="8229600" algn="l" defTabSz="2743200" rtl="0" eaLnBrk="1" latinLnBrk="1" hangingPunct="1">
        <a:defRPr sz="5400" kern="1200">
          <a:solidFill>
            <a:schemeClr val="tx1"/>
          </a:solidFill>
          <a:latin typeface="+mn-lt"/>
          <a:ea typeface="+mn-ea"/>
          <a:cs typeface="+mn-cs"/>
        </a:defRPr>
      </a:lvl7pPr>
      <a:lvl8pPr marL="9601200" algn="l" defTabSz="2743200" rtl="0" eaLnBrk="1" latinLnBrk="1" hangingPunct="1">
        <a:defRPr sz="5400" kern="1200">
          <a:solidFill>
            <a:schemeClr val="tx1"/>
          </a:solidFill>
          <a:latin typeface="+mn-lt"/>
          <a:ea typeface="+mn-ea"/>
          <a:cs typeface="+mn-cs"/>
        </a:defRPr>
      </a:lvl8pPr>
      <a:lvl9pPr marL="10972800" algn="l" defTabSz="2743200" rtl="0" eaLnBrk="1" latinLnBrk="1" hangingPunct="1">
        <a:defRPr sz="5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1CA0646-239D-02A6-52FD-1C1589D1DFA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그림 4">
            <a:extLst>
              <a:ext uri="{FF2B5EF4-FFF2-40B4-BE49-F238E27FC236}">
                <a16:creationId xmlns:a16="http://schemas.microsoft.com/office/drawing/2014/main" id="{08B6BA0A-03F6-02FB-B4AF-8DAB0727295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" y="0"/>
            <a:ext cx="36575995" cy="3277292"/>
          </a:xfrm>
          <a:prstGeom prst="rect">
            <a:avLst/>
          </a:prstGeom>
        </p:spPr>
      </p:pic>
      <p:pic>
        <p:nvPicPr>
          <p:cNvPr id="7" name="그림 6">
            <a:extLst>
              <a:ext uri="{FF2B5EF4-FFF2-40B4-BE49-F238E27FC236}">
                <a16:creationId xmlns:a16="http://schemas.microsoft.com/office/drawing/2014/main" id="{58717F51-875B-667C-0CC3-D3E8052964C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2756855" y="18451413"/>
            <a:ext cx="3436495" cy="1919416"/>
          </a:xfrm>
          <a:prstGeom prst="rect">
            <a:avLst/>
          </a:prstGeom>
        </p:spPr>
      </p:pic>
      <p:sp>
        <p:nvSpPr>
          <p:cNvPr id="14" name="Title 1">
            <a:extLst>
              <a:ext uri="{FF2B5EF4-FFF2-40B4-BE49-F238E27FC236}">
                <a16:creationId xmlns:a16="http://schemas.microsoft.com/office/drawing/2014/main" id="{2C69676B-AB34-9DA2-23FE-A683918D9765}"/>
              </a:ext>
            </a:extLst>
          </p:cNvPr>
          <p:cNvSpPr txBox="1">
            <a:spLocks/>
          </p:cNvSpPr>
          <p:nvPr/>
        </p:nvSpPr>
        <p:spPr>
          <a:xfrm>
            <a:off x="9602562" y="1920188"/>
            <a:ext cx="16968960" cy="395162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b="1" i="0" kern="1200">
                <a:solidFill>
                  <a:schemeClr val="bg1"/>
                </a:solidFill>
                <a:latin typeface="NANUMGOTHIC EXTRABOLD" panose="020D0604000000000000" pitchFamily="34" charset="-127"/>
                <a:ea typeface="NANUMGOTHIC EXTRABOLD" panose="020D0604000000000000" pitchFamily="34" charset="-127"/>
                <a:cs typeface="+mj-cs"/>
              </a:defRPr>
            </a:lvl1pPr>
          </a:lstStyle>
          <a:p>
            <a:pPr algn="ctr"/>
            <a:r>
              <a:rPr lang="en-US" sz="7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Conflict of Interest Disclosure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00B96063-CC8F-5B5E-7270-109FB10178EE}"/>
              </a:ext>
            </a:extLst>
          </p:cNvPr>
          <p:cNvSpPr txBox="1"/>
          <p:nvPr/>
        </p:nvSpPr>
        <p:spPr>
          <a:xfrm>
            <a:off x="6749999" y="6548518"/>
            <a:ext cx="2267408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5400" b="1" dirty="0">
                <a:latin typeface="Arial" panose="020B0604020202020204" pitchFamily="34" charset="0"/>
                <a:cs typeface="Arial" panose="020B0604020202020204" pitchFamily="34" charset="0"/>
              </a:rPr>
              <a:t>Name of the Speaker: </a:t>
            </a:r>
            <a:r>
              <a:rPr lang="en-US" altLang="ko-KR" sz="5400" b="1" i="1" dirty="0">
                <a:latin typeface="Arial" panose="020B0604020202020204" pitchFamily="34" charset="0"/>
                <a:cs typeface="Arial" panose="020B0604020202020204" pitchFamily="34" charset="0"/>
              </a:rPr>
              <a:t>OOOOOOO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99A19569-6FCD-7E8C-9884-EA758441633F}"/>
              </a:ext>
            </a:extLst>
          </p:cNvPr>
          <p:cNvSpPr txBox="1"/>
          <p:nvPr/>
        </p:nvSpPr>
        <p:spPr>
          <a:xfrm>
            <a:off x="6129514" y="8709267"/>
            <a:ext cx="23915057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□ </a:t>
            </a:r>
            <a:r>
              <a:rPr lang="en-US" altLang="ko-KR" sz="5400" b="1" dirty="0">
                <a:latin typeface="Arial" panose="020B0604020202020204" pitchFamily="34" charset="0"/>
                <a:cs typeface="Arial" panose="020B0604020202020204" pitchFamily="34" charset="0"/>
              </a:rPr>
              <a:t>I have no relationships with for-profit or not-for-profit  </a:t>
            </a:r>
          </a:p>
          <a:p>
            <a:r>
              <a:rPr lang="en-US" altLang="ko-KR" sz="5400" b="1" dirty="0">
                <a:latin typeface="Arial" panose="020B0604020202020204" pitchFamily="34" charset="0"/>
                <a:cs typeface="Arial" panose="020B0604020202020204" pitchFamily="34" charset="0"/>
              </a:rPr>
              <a:t>    organizations to disclose. </a:t>
            </a:r>
          </a:p>
          <a:p>
            <a:endParaRPr lang="en-US" altLang="ko-KR" sz="5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ko-KR" alt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□ </a:t>
            </a:r>
            <a:r>
              <a:rPr lang="en-US" altLang="ko-KR" sz="5400" b="1" dirty="0">
                <a:latin typeface="Arial" panose="020B0604020202020204" pitchFamily="34" charset="0"/>
                <a:cs typeface="Arial" panose="020B0604020202020204" pitchFamily="34" charset="0"/>
              </a:rPr>
              <a:t>I have the following relationship to disclose.</a:t>
            </a:r>
          </a:p>
        </p:txBody>
      </p:sp>
      <p:graphicFrame>
        <p:nvGraphicFramePr>
          <p:cNvPr id="17" name="표 16">
            <a:extLst>
              <a:ext uri="{FF2B5EF4-FFF2-40B4-BE49-F238E27FC236}">
                <a16:creationId xmlns:a16="http://schemas.microsoft.com/office/drawing/2014/main" id="{1C8D9416-4D8F-1F31-1B50-744D8BC7A5F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74202034"/>
              </p:ext>
            </p:extLst>
          </p:nvPr>
        </p:nvGraphicFramePr>
        <p:xfrm>
          <a:off x="6274788" y="14462073"/>
          <a:ext cx="23624509" cy="50400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4107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21377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260000">
                <a:tc>
                  <a:txBody>
                    <a:bodyPr/>
                    <a:lstStyle/>
                    <a:p>
                      <a:pPr marL="0" indent="0" algn="l" latinLnBrk="1">
                        <a:buFont typeface="Wingdings" panose="05000000000000000000" pitchFamily="2" charset="2"/>
                        <a:buNone/>
                      </a:pPr>
                      <a:r>
                        <a:rPr lang="en-US" altLang="ko-KR" sz="60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  <a:r>
                        <a:rPr lang="en-US" altLang="ko-KR" sz="6000" b="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altLang="ko-KR" sz="60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Grants/Research Support</a:t>
                      </a:r>
                      <a:endParaRPr lang="ko-KR" altLang="en-US" sz="60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6000" b="0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○○○ </a:t>
                      </a:r>
                      <a:r>
                        <a:rPr lang="en-US" altLang="ko-KR" sz="6000" b="0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Inc.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260000">
                <a:tc>
                  <a:txBody>
                    <a:bodyPr/>
                    <a:lstStyle/>
                    <a:p>
                      <a:pPr marL="0" indent="0" algn="l" latinLnBrk="1">
                        <a:buFont typeface="Wingdings" panose="05000000000000000000" pitchFamily="2" charset="2"/>
                        <a:buNone/>
                      </a:pPr>
                      <a:r>
                        <a:rPr lang="en-US" altLang="ko-KR" sz="60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 Speaker’s bureau/Honoraria</a:t>
                      </a:r>
                      <a:endParaRPr lang="ko-KR" altLang="en-US" sz="6000" b="0" spc="-15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6000" b="0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○○○ </a:t>
                      </a:r>
                      <a:r>
                        <a:rPr lang="en-US" altLang="ko-KR" sz="6000" b="0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Inc.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60000">
                <a:tc>
                  <a:txBody>
                    <a:bodyPr/>
                    <a:lstStyle/>
                    <a:p>
                      <a:pPr marL="0" indent="0" algn="l" latinLnBrk="1">
                        <a:buFont typeface="Wingdings" panose="05000000000000000000" pitchFamily="2" charset="2"/>
                        <a:buNone/>
                      </a:pPr>
                      <a:r>
                        <a:rPr lang="en-US" altLang="ko-KR" sz="60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 Consulting Fees</a:t>
                      </a:r>
                      <a:endParaRPr lang="ko-KR" altLang="en-US" sz="60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en-US" altLang="ko-KR" sz="6000" b="0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None</a:t>
                      </a:r>
                      <a:endParaRPr lang="ko-KR" altLang="en-US" sz="6000" b="0" dirty="0">
                        <a:solidFill>
                          <a:schemeClr val="bg1">
                            <a:lumMod val="50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260000">
                <a:tc>
                  <a:txBody>
                    <a:bodyPr/>
                    <a:lstStyle/>
                    <a:p>
                      <a:pPr marL="0" indent="0" algn="l" latinLnBrk="1">
                        <a:buFont typeface="Wingdings" panose="05000000000000000000" pitchFamily="2" charset="2"/>
                        <a:buNone/>
                      </a:pPr>
                      <a:r>
                        <a:rPr lang="en-US" altLang="ko-KR" sz="60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 Other </a:t>
                      </a:r>
                      <a:endParaRPr lang="ko-KR" altLang="en-US" sz="60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6000" b="0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○○○ </a:t>
                      </a:r>
                      <a:r>
                        <a:rPr lang="en-US" altLang="ko-KR" sz="6000" b="0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Inc.</a:t>
                      </a:r>
                      <a:endParaRPr lang="ko-KR" altLang="en-US" sz="6000" b="0" dirty="0">
                        <a:solidFill>
                          <a:schemeClr val="bg1">
                            <a:lumMod val="50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cxnSp>
        <p:nvCxnSpPr>
          <p:cNvPr id="18" name="직선 연결선 17">
            <a:extLst>
              <a:ext uri="{FF2B5EF4-FFF2-40B4-BE49-F238E27FC236}">
                <a16:creationId xmlns:a16="http://schemas.microsoft.com/office/drawing/2014/main" id="{29BE238F-8387-7908-D5FB-C28E972756B1}"/>
              </a:ext>
            </a:extLst>
          </p:cNvPr>
          <p:cNvCxnSpPr>
            <a:cxnSpLocks/>
          </p:cNvCxnSpPr>
          <p:nvPr/>
        </p:nvCxnSpPr>
        <p:spPr>
          <a:xfrm>
            <a:off x="6129513" y="5574162"/>
            <a:ext cx="23915058" cy="0"/>
          </a:xfrm>
          <a:prstGeom prst="line">
            <a:avLst/>
          </a:prstGeom>
          <a:ln w="571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693017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B30A064-1FD8-6612-981E-C868E2159AA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그림 4">
            <a:extLst>
              <a:ext uri="{FF2B5EF4-FFF2-40B4-BE49-F238E27FC236}">
                <a16:creationId xmlns:a16="http://schemas.microsoft.com/office/drawing/2014/main" id="{08667FCA-2E64-C80C-AE5A-FBE11A2B2F7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" y="0"/>
            <a:ext cx="36575995" cy="3277292"/>
          </a:xfrm>
          <a:prstGeom prst="rect">
            <a:avLst/>
          </a:prstGeom>
        </p:spPr>
      </p:pic>
      <p:pic>
        <p:nvPicPr>
          <p:cNvPr id="7" name="그림 6">
            <a:extLst>
              <a:ext uri="{FF2B5EF4-FFF2-40B4-BE49-F238E27FC236}">
                <a16:creationId xmlns:a16="http://schemas.microsoft.com/office/drawing/2014/main" id="{473564DF-73A5-48C1-2104-8F58C7585A2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2756855" y="18451413"/>
            <a:ext cx="3436495" cy="1919416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E784C31E-6C4B-84CB-3887-A1DBE574AED7}"/>
              </a:ext>
            </a:extLst>
          </p:cNvPr>
          <p:cNvSpPr txBox="1"/>
          <p:nvPr/>
        </p:nvSpPr>
        <p:spPr>
          <a:xfrm>
            <a:off x="7561490" y="17366588"/>
            <a:ext cx="2145302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4800" i="1" dirty="0">
                <a:solidFill>
                  <a:schemeClr val="bg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It is free-form. Please feel free to write your presentation</a:t>
            </a:r>
          </a:p>
          <a:p>
            <a:pPr algn="ctr"/>
            <a:r>
              <a:rPr lang="en-US" altLang="ko-KR" sz="4800" i="1" dirty="0">
                <a:solidFill>
                  <a:schemeClr val="bg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Table(s) and image(s) are permitted.</a:t>
            </a:r>
            <a:endParaRPr lang="en-US" altLang="ko-KR" sz="3600" i="1" dirty="0">
              <a:solidFill>
                <a:schemeClr val="bg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asellaDiTesto 5">
            <a:extLst>
              <a:ext uri="{FF2B5EF4-FFF2-40B4-BE49-F238E27FC236}">
                <a16:creationId xmlns:a16="http://schemas.microsoft.com/office/drawing/2014/main" id="{5A9C18D8-A361-F170-C3A9-F8A8AAEBA18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495711" y="5640694"/>
            <a:ext cx="19183350" cy="6444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lnSpc>
                <a:spcPct val="115000"/>
              </a:lnSpc>
              <a:spcAft>
                <a:spcPts val="2000"/>
              </a:spcAft>
            </a:pPr>
            <a:r>
              <a:rPr lang="en-US" altLang="ko-KR" sz="3400" u="sng" kern="100" dirty="0"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A Author</a:t>
            </a:r>
            <a:r>
              <a:rPr lang="en-US" altLang="ko-KR" sz="3400" u="sng" kern="100" baseline="30000" dirty="0"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1</a:t>
            </a:r>
            <a:r>
              <a:rPr lang="en-US" altLang="ko-KR" sz="3400" kern="100" dirty="0"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, B Author</a:t>
            </a:r>
            <a:r>
              <a:rPr lang="en-US" altLang="ko-KR" sz="3400" kern="100" baseline="30000" dirty="0"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1</a:t>
            </a:r>
            <a:r>
              <a:rPr lang="en-US" altLang="ko-KR" sz="3400" kern="100" dirty="0"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, C Author</a:t>
            </a:r>
            <a:r>
              <a:rPr lang="en-US" altLang="ko-KR" sz="3400" kern="100" baseline="30000" dirty="0"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2</a:t>
            </a:r>
            <a:r>
              <a:rPr lang="en-US" altLang="ko-KR" sz="3400" kern="100" dirty="0"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, D Author</a:t>
            </a:r>
            <a:r>
              <a:rPr lang="en-US" altLang="ko-KR" sz="3400" kern="100" baseline="30000" dirty="0"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1</a:t>
            </a:r>
            <a:endParaRPr lang="ko-KR" altLang="ko-KR" sz="3400" kern="100" dirty="0">
              <a:latin typeface="Arial" panose="020B0604020202020204" pitchFamily="34" charset="0"/>
              <a:ea typeface="맑은 고딕" panose="020B0503020000020004" pitchFamily="50" charset="-127"/>
              <a:cs typeface="Arial" panose="020B0604020202020204" pitchFamily="34" charset="0"/>
            </a:endParaRPr>
          </a:p>
        </p:txBody>
      </p:sp>
      <p:sp>
        <p:nvSpPr>
          <p:cNvPr id="4" name="CasellaDiTesto 5">
            <a:extLst>
              <a:ext uri="{FF2B5EF4-FFF2-40B4-BE49-F238E27FC236}">
                <a16:creationId xmlns:a16="http://schemas.microsoft.com/office/drawing/2014/main" id="{8B7B4057-D65C-FA3E-0C06-70580B240ED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48704" y="6373458"/>
            <a:ext cx="20277364" cy="11387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/>
            <a:r>
              <a:rPr lang="en-US" altLang="ko-KR" sz="3400" i="1" baseline="30000" dirty="0"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1</a:t>
            </a:r>
            <a:r>
              <a:rPr lang="en-US" altLang="ko-KR" sz="3400" i="1" dirty="0"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Department of ABC, University of ABS, Country</a:t>
            </a:r>
            <a:br>
              <a:rPr lang="en-US" altLang="ko-KR" sz="3400" i="1" dirty="0"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</a:br>
            <a:r>
              <a:rPr lang="en-US" altLang="ko-KR" sz="3400" i="1" baseline="30000" dirty="0"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2</a:t>
            </a:r>
            <a:r>
              <a:rPr lang="en-US" altLang="ko-KR" sz="3400" i="1" dirty="0"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 Department of ABC, University of ABS, Country</a:t>
            </a:r>
            <a:endParaRPr lang="en-US" altLang="ko-KR" sz="3400" dirty="0">
              <a:latin typeface="Arial" panose="020B0604020202020204" pitchFamily="34" charset="0"/>
              <a:ea typeface="굴림" panose="020B0600000101010101" pitchFamily="50" charset="-127"/>
              <a:cs typeface="Arial" panose="020B060402020202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DEB1007-5041-11FA-BAB6-18F34CA02D00}"/>
              </a:ext>
            </a:extLst>
          </p:cNvPr>
          <p:cNvSpPr txBox="1"/>
          <p:nvPr/>
        </p:nvSpPr>
        <p:spPr>
          <a:xfrm>
            <a:off x="8349933" y="2669968"/>
            <a:ext cx="19876135" cy="2862322"/>
          </a:xfrm>
          <a:prstGeom prst="rect">
            <a:avLst/>
          </a:prstGeom>
          <a:noFill/>
          <a:ln w="28575">
            <a:noFill/>
          </a:ln>
        </p:spPr>
        <p:txBody>
          <a:bodyPr wrap="square" rtlCol="0" anchor="ctr">
            <a:spAutoFit/>
          </a:bodyPr>
          <a:lstStyle>
            <a:defPPr>
              <a:defRPr lang="en-US"/>
            </a:defPPr>
            <a:lvl1pPr marL="0" algn="l" defTabSz="779894" rtl="0" eaLnBrk="1" latinLnBrk="0" hangingPunct="1">
              <a:defRPr sz="307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79894" algn="l" defTabSz="779894" rtl="0" eaLnBrk="1" latinLnBrk="0" hangingPunct="1">
              <a:defRPr sz="307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559789" algn="l" defTabSz="779894" rtl="0" eaLnBrk="1" latinLnBrk="0" hangingPunct="1">
              <a:defRPr sz="307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339685" algn="l" defTabSz="779894" rtl="0" eaLnBrk="1" latinLnBrk="0" hangingPunct="1">
              <a:defRPr sz="307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119580" algn="l" defTabSz="779894" rtl="0" eaLnBrk="1" latinLnBrk="0" hangingPunct="1">
              <a:defRPr sz="307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899474" algn="l" defTabSz="779894" rtl="0" eaLnBrk="1" latinLnBrk="0" hangingPunct="1">
              <a:defRPr sz="307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4679369" algn="l" defTabSz="779894" rtl="0" eaLnBrk="1" latinLnBrk="0" hangingPunct="1">
              <a:defRPr sz="307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5459263" algn="l" defTabSz="779894" rtl="0" eaLnBrk="1" latinLnBrk="0" hangingPunct="1">
              <a:defRPr sz="307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6239158" algn="l" defTabSz="779894" rtl="0" eaLnBrk="1" latinLnBrk="0" hangingPunct="1">
              <a:defRPr sz="307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sz="6000" b="1" kern="100" dirty="0">
                <a:ea typeface="MS Mincho" panose="02020609040205080304" pitchFamily="49" charset="-128"/>
                <a:cs typeface="Times New Roman" panose="02020603050405020304" pitchFamily="18" charset="0"/>
              </a:rPr>
              <a:t>Title</a:t>
            </a:r>
          </a:p>
          <a:p>
            <a:pPr algn="ctr"/>
            <a:r>
              <a:rPr lang="en-US" altLang="ko-KR" sz="6000" b="1" kern="100" dirty="0">
                <a:ea typeface="MS Mincho" panose="02020609040205080304" pitchFamily="49" charset="-128"/>
                <a:cs typeface="Times New Roman" panose="02020603050405020304" pitchFamily="18" charset="0"/>
              </a:rPr>
              <a:t>Font: </a:t>
            </a:r>
            <a:r>
              <a:rPr lang="en-US" altLang="ko-KR" sz="6000" dirty="0">
                <a:cs typeface="Arial" panose="020B0604020202020204" pitchFamily="34" charset="0"/>
              </a:rPr>
              <a:t>Arial</a:t>
            </a:r>
            <a:r>
              <a:rPr lang="en-US" altLang="ko-KR" sz="6000" dirty="0"/>
              <a:t>, Calibri, </a:t>
            </a:r>
            <a:r>
              <a:rPr lang="en-US" altLang="ko-KR" sz="6000" dirty="0">
                <a:cs typeface="Times New Roman" panose="02020603050405020304" pitchFamily="18" charset="0"/>
              </a:rPr>
              <a:t>etc. (Basic Fonts only)</a:t>
            </a:r>
          </a:p>
          <a:p>
            <a:pPr algn="ctr"/>
            <a:r>
              <a:rPr lang="en-US" altLang="ko-KR" sz="6000" b="1" dirty="0">
                <a:cs typeface="Times New Roman" panose="02020603050405020304" pitchFamily="18" charset="0"/>
              </a:rPr>
              <a:t>Font size : </a:t>
            </a:r>
            <a:r>
              <a:rPr lang="en-US" altLang="ko-KR" sz="6000" dirty="0"/>
              <a:t>Minimum</a:t>
            </a:r>
            <a:r>
              <a:rPr lang="en-US" altLang="ko-KR" sz="6000" dirty="0">
                <a:cs typeface="Times New Roman" panose="02020603050405020304" pitchFamily="18" charset="0"/>
              </a:rPr>
              <a:t> 60 point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8668F12-3190-2795-5660-BEFA4DE3AD11}"/>
              </a:ext>
            </a:extLst>
          </p:cNvPr>
          <p:cNvSpPr txBox="1"/>
          <p:nvPr/>
        </p:nvSpPr>
        <p:spPr>
          <a:xfrm>
            <a:off x="924459" y="8028291"/>
            <a:ext cx="10845869" cy="120032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sz="2400" b="1" dirty="0"/>
              <a:t>Body</a:t>
            </a:r>
          </a:p>
          <a:p>
            <a:r>
              <a:rPr lang="en-US" altLang="ko-KR" sz="2400" b="1" kern="100" dirty="0">
                <a:ea typeface="MS Mincho" panose="02020609040205080304" pitchFamily="49" charset="-128"/>
                <a:cs typeface="Times New Roman" panose="02020603050405020304" pitchFamily="18" charset="0"/>
              </a:rPr>
              <a:t>Font: </a:t>
            </a:r>
            <a:r>
              <a:rPr lang="en-US" altLang="ko-KR" sz="2400" dirty="0">
                <a:cs typeface="Arial" panose="020B0604020202020204" pitchFamily="34" charset="0"/>
              </a:rPr>
              <a:t>Arial</a:t>
            </a:r>
            <a:r>
              <a:rPr lang="en-US" altLang="ko-KR" sz="2400" dirty="0"/>
              <a:t>, Calibri, </a:t>
            </a:r>
            <a:r>
              <a:rPr lang="en-US" altLang="ko-KR" sz="2400" dirty="0">
                <a:cs typeface="Times New Roman" panose="02020603050405020304" pitchFamily="18" charset="0"/>
              </a:rPr>
              <a:t>etc. (Basic Fonts only)</a:t>
            </a:r>
          </a:p>
          <a:p>
            <a:r>
              <a:rPr lang="en-US" altLang="ko-KR" sz="2400" b="1" dirty="0">
                <a:cs typeface="Times New Roman" panose="02020603050405020304" pitchFamily="18" charset="0"/>
              </a:rPr>
              <a:t>Font size : </a:t>
            </a:r>
            <a:r>
              <a:rPr lang="en-US" altLang="ko-KR" sz="2400" dirty="0"/>
              <a:t>Minimum</a:t>
            </a:r>
            <a:r>
              <a:rPr lang="en-US" altLang="ko-KR" sz="2400" dirty="0">
                <a:cs typeface="Times New Roman" panose="02020603050405020304" pitchFamily="18" charset="0"/>
              </a:rPr>
              <a:t> 24 point</a:t>
            </a:r>
          </a:p>
        </p:txBody>
      </p:sp>
    </p:spTree>
    <p:extLst>
      <p:ext uri="{BB962C8B-B14F-4D97-AF65-F5344CB8AC3E}">
        <p14:creationId xmlns:p14="http://schemas.microsoft.com/office/powerpoint/2010/main" val="14975188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테마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90</TotalTime>
  <Words>152</Words>
  <Application>Microsoft Office PowerPoint</Application>
  <PresentationFormat>사용자 지정</PresentationFormat>
  <Paragraphs>24</Paragraphs>
  <Slides>2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7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2</vt:i4>
      </vt:variant>
    </vt:vector>
  </HeadingPairs>
  <TitlesOfParts>
    <vt:vector size="10" baseType="lpstr">
      <vt:lpstr>MS Mincho</vt:lpstr>
      <vt:lpstr>맑은 고딕</vt:lpstr>
      <vt:lpstr>Aptos</vt:lpstr>
      <vt:lpstr>Aptos Display</vt:lpstr>
      <vt:lpstr>Arial</vt:lpstr>
      <vt:lpstr>Times New Roman</vt:lpstr>
      <vt:lpstr>Wingdings</vt:lpstr>
      <vt:lpstr>Office 테마</vt:lpstr>
      <vt:lpstr>PowerPoint 프레젠테이션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조정윤</dc:creator>
  <cp:lastModifiedBy>유영진</cp:lastModifiedBy>
  <cp:revision>8</cp:revision>
  <dcterms:created xsi:type="dcterms:W3CDTF">2025-02-05T06:21:13Z</dcterms:created>
  <dcterms:modified xsi:type="dcterms:W3CDTF">2025-07-16T01:06:16Z</dcterms:modified>
</cp:coreProperties>
</file>